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82" r:id="rId4"/>
    <p:sldId id="283" r:id="rId5"/>
    <p:sldId id="284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9BD"/>
    <a:srgbClr val="FEC630"/>
    <a:srgbClr val="52CBBE"/>
    <a:srgbClr val="FF5969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27.11.18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5774" y="1340239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MOBILE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429860" y="3012684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EVENTME APPLICATION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429860" y="3760971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NGUYEN MINH TOAN – 300282395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TRUONG THANH THAO - 300284134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353364" y="98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849348" y="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ACDBFF-E122-014C-8264-B82A412BD928}"/>
              </a:ext>
            </a:extLst>
          </p:cNvPr>
          <p:cNvGrpSpPr/>
          <p:nvPr/>
        </p:nvGrpSpPr>
        <p:grpSpPr>
          <a:xfrm>
            <a:off x="6704375" y="797796"/>
            <a:ext cx="3496926" cy="5262408"/>
            <a:chOff x="5812173" y="797796"/>
            <a:chExt cx="3543700" cy="5262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66462CC-4834-3C48-A1EA-4DBF4035701F}"/>
                </a:ext>
              </a:extLst>
            </p:cNvPr>
            <p:cNvGrpSpPr/>
            <p:nvPr/>
          </p:nvGrpSpPr>
          <p:grpSpPr>
            <a:xfrm>
              <a:off x="6703160" y="797796"/>
              <a:ext cx="2652713" cy="5262408"/>
              <a:chOff x="9321169" y="823538"/>
              <a:chExt cx="2652713" cy="5262408"/>
            </a:xfrm>
          </p:grpSpPr>
          <p:pic>
            <p:nvPicPr>
              <p:cNvPr id="66" name="Picture 65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FB5E4F68-EFDE-C54C-B258-6253C6EE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6427" y="1257301"/>
                <a:ext cx="2422198" cy="4300538"/>
              </a:xfrm>
              <a:prstGeom prst="rect">
                <a:avLst/>
              </a:prstGeom>
            </p:spPr>
          </p:pic>
          <p:pic>
            <p:nvPicPr>
              <p:cNvPr id="67" name="Picture 2" descr="Portrait-oriented black smaptphone">
                <a:extLst>
                  <a:ext uri="{FF2B5EF4-FFF2-40B4-BE49-F238E27FC236}">
                    <a16:creationId xmlns:a16="http://schemas.microsoft.com/office/drawing/2014/main" id="{F5B57D8A-79B9-2249-BF65-3A898D723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1169" y="823538"/>
                <a:ext cx="2652713" cy="5262408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933F5D-A7A2-9C4A-81C8-FD5B0A961B27}"/>
                </a:ext>
              </a:extLst>
            </p:cNvPr>
            <p:cNvGrpSpPr/>
            <p:nvPr/>
          </p:nvGrpSpPr>
          <p:grpSpPr>
            <a:xfrm>
              <a:off x="5812173" y="1540498"/>
              <a:ext cx="2305050" cy="4519706"/>
              <a:chOff x="8269623" y="1507333"/>
              <a:chExt cx="2305050" cy="4519706"/>
            </a:xfrm>
          </p:grpSpPr>
          <p:pic>
            <p:nvPicPr>
              <p:cNvPr id="64" name="Picture 2" descr="Portrait-oriented black smaptphone">
                <a:extLst>
                  <a:ext uri="{FF2B5EF4-FFF2-40B4-BE49-F238E27FC236}">
                    <a16:creationId xmlns:a16="http://schemas.microsoft.com/office/drawing/2014/main" id="{00C9FE51-7B65-4740-9C03-7228D0C52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623" y="1507333"/>
                <a:ext cx="2305050" cy="4519706"/>
              </a:xfrm>
              <a:prstGeom prst="rect">
                <a:avLst/>
              </a:prstGeom>
              <a:noFill/>
              <a:effectLst>
                <a:reflection stA="23000" endPos="32000" dist="508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1AA63B69-F796-7148-8E57-6A08D254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5904" y="1885949"/>
                <a:ext cx="2072488" cy="3676746"/>
              </a:xfrm>
              <a:prstGeom prst="rect">
                <a:avLst/>
              </a:prstGeom>
            </p:spPr>
          </p:pic>
        </p:grpSp>
      </p:grp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B49652-38C4-6741-A9C6-458D6A1E2618}"/>
              </a:ext>
            </a:extLst>
          </p:cNvPr>
          <p:cNvSpPr txBox="1">
            <a:spLocks/>
          </p:cNvSpPr>
          <p:nvPr/>
        </p:nvSpPr>
        <p:spPr>
          <a:xfrm>
            <a:off x="2158132" y="1919114"/>
            <a:ext cx="397429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Multi-users app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Real-time experience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Locate user’s current location and recommend nearby events </a:t>
            </a:r>
          </a:p>
          <a:p>
            <a:pPr>
              <a:buFont typeface="Wingdings" pitchFamily="2" charset="2"/>
              <a:buChar char="ü"/>
            </a:pPr>
            <a:r>
              <a:rPr lang="en-CA" sz="2500" dirty="0">
                <a:solidFill>
                  <a:srgbClr val="5D7373"/>
                </a:solidFill>
                <a:latin typeface="Tw Cen MT" panose="020B0602020104020603" pitchFamily="34" charset="77"/>
              </a:rPr>
              <a:t>Enables users create and manage their own events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FE4CC0-BEDD-3249-AA7E-BA97FDC8FE27}"/>
              </a:ext>
            </a:extLst>
          </p:cNvPr>
          <p:cNvSpPr txBox="1"/>
          <p:nvPr/>
        </p:nvSpPr>
        <p:spPr>
          <a:xfrm>
            <a:off x="2179642" y="1095771"/>
            <a:ext cx="284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EventMe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6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05DF4C46-8B54-6E43-AA53-97DCDBC388F9}"/>
              </a:ext>
            </a:extLst>
          </p:cNvPr>
          <p:cNvSpPr txBox="1">
            <a:spLocks/>
          </p:cNvSpPr>
          <p:nvPr/>
        </p:nvSpPr>
        <p:spPr>
          <a:xfrm>
            <a:off x="1480118" y="1048008"/>
            <a:ext cx="1170272" cy="1886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Search events by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(default: device’s location)</a:t>
            </a:r>
          </a:p>
        </p:txBody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31F417DE-DB68-AD47-A148-1731A3ADEA77}"/>
              </a:ext>
            </a:extLst>
          </p:cNvPr>
          <p:cNvSpPr txBox="1">
            <a:spLocks/>
          </p:cNvSpPr>
          <p:nvPr/>
        </p:nvSpPr>
        <p:spPr>
          <a:xfrm>
            <a:off x="1383323" y="3178246"/>
            <a:ext cx="1267067" cy="88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rPr>
              <a:t>General information of the events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C24A12-65E5-A04B-9521-EF2C5848F3E5}"/>
              </a:ext>
            </a:extLst>
          </p:cNvPr>
          <p:cNvGrpSpPr/>
          <p:nvPr/>
        </p:nvGrpSpPr>
        <p:grpSpPr>
          <a:xfrm>
            <a:off x="3192771" y="727476"/>
            <a:ext cx="2760327" cy="5412406"/>
            <a:chOff x="7330839" y="880754"/>
            <a:chExt cx="2760327" cy="5412406"/>
          </a:xfrm>
        </p:grpSpPr>
        <p:pic>
          <p:nvPicPr>
            <p:cNvPr id="43" name="Content Placeholder 7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07FB102-CDF9-DB4D-9CFD-D66A4B364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163" y="1324771"/>
              <a:ext cx="2469678" cy="4404516"/>
            </a:xfrm>
            <a:prstGeom prst="rect">
              <a:avLst/>
            </a:prstGeom>
          </p:spPr>
        </p:pic>
        <p:pic>
          <p:nvPicPr>
            <p:cNvPr id="44" name="Picture 2" descr="Portrait-oriented black smaptphone">
              <a:extLst>
                <a:ext uri="{FF2B5EF4-FFF2-40B4-BE49-F238E27FC236}">
                  <a16:creationId xmlns:a16="http://schemas.microsoft.com/office/drawing/2014/main" id="{DF55CF47-4D8B-0840-B882-D153E4618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839" y="880754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D3D84-46A0-6440-91B6-64A6B4918CBF}"/>
              </a:ext>
            </a:extLst>
          </p:cNvPr>
          <p:cNvGrpSpPr/>
          <p:nvPr/>
        </p:nvGrpSpPr>
        <p:grpSpPr>
          <a:xfrm>
            <a:off x="2497627" y="1291349"/>
            <a:ext cx="1159372" cy="637808"/>
            <a:chOff x="3436854" y="1371359"/>
            <a:chExt cx="1159372" cy="63780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AC79B8-0BF7-9B4C-A4A0-4A7EF4E31F4C}"/>
                </a:ext>
              </a:extLst>
            </p:cNvPr>
            <p:cNvSpPr/>
            <p:nvPr/>
          </p:nvSpPr>
          <p:spPr>
            <a:xfrm>
              <a:off x="3958418" y="1371359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6B831A-0E92-CA48-BF08-661376084C3B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3436854" y="1690263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C18AF-3D4C-E049-81DB-CA51F345CE3F}"/>
              </a:ext>
            </a:extLst>
          </p:cNvPr>
          <p:cNvGrpSpPr/>
          <p:nvPr/>
        </p:nvGrpSpPr>
        <p:grpSpPr>
          <a:xfrm>
            <a:off x="2497627" y="3178246"/>
            <a:ext cx="1159372" cy="637808"/>
            <a:chOff x="3436854" y="3258256"/>
            <a:chExt cx="1159372" cy="63780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1EBD87-CEA1-D046-98B1-A8A545901B7F}"/>
                </a:ext>
              </a:extLst>
            </p:cNvPr>
            <p:cNvSpPr/>
            <p:nvPr/>
          </p:nvSpPr>
          <p:spPr>
            <a:xfrm>
              <a:off x="3958418" y="325825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E9FD2-DF3C-7F4B-8225-BE07D7AA07DD}"/>
                </a:ext>
              </a:extLst>
            </p:cNvPr>
            <p:cNvCxnSpPr>
              <a:stCxn id="49" idx="2"/>
            </p:cNvCxnSpPr>
            <p:nvPr/>
          </p:nvCxnSpPr>
          <p:spPr>
            <a:xfrm flipH="1">
              <a:off x="3436854" y="3577160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0EE256-67A5-874C-954E-A4136998597B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C32C10-3566-1042-A3CD-9A0CFD5866C1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Google Map API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Coordinator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Loading Bar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Floating Action Button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Bottom Navigation</a:t>
            </a:r>
          </a:p>
          <a:p>
            <a:endParaRPr lang="en-CA" sz="2200" dirty="0">
              <a:solidFill>
                <a:srgbClr val="5D7373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56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4C820B-94E8-8F43-8ABD-187E933E8016}"/>
              </a:ext>
            </a:extLst>
          </p:cNvPr>
          <p:cNvGrpSpPr/>
          <p:nvPr/>
        </p:nvGrpSpPr>
        <p:grpSpPr>
          <a:xfrm>
            <a:off x="3117072" y="722797"/>
            <a:ext cx="2760327" cy="5412406"/>
            <a:chOff x="1059772" y="857703"/>
            <a:chExt cx="2760327" cy="5412406"/>
          </a:xfrm>
        </p:grpSpPr>
        <p:pic>
          <p:nvPicPr>
            <p:cNvPr id="41" name="Picture 40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DF013CAE-7123-A64D-9489-B5061ED0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653" y="1306512"/>
              <a:ext cx="2504440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635703E1-B962-514C-9590-5AF32F2C4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2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CD5ECF-8BFB-B441-AC81-B683CB70B3B0}"/>
              </a:ext>
            </a:extLst>
          </p:cNvPr>
          <p:cNvGrpSpPr/>
          <p:nvPr/>
        </p:nvGrpSpPr>
        <p:grpSpPr>
          <a:xfrm>
            <a:off x="6097812" y="722797"/>
            <a:ext cx="2760327" cy="5412406"/>
            <a:chOff x="4604765" y="857703"/>
            <a:chExt cx="2760327" cy="5412406"/>
          </a:xfrm>
        </p:grpSpPr>
        <p:pic>
          <p:nvPicPr>
            <p:cNvPr id="44" name="Picture 4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00D9316-D956-ED47-A8F5-BCE06F1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795" y="1306512"/>
              <a:ext cx="2520028" cy="4465638"/>
            </a:xfrm>
            <a:prstGeom prst="rect">
              <a:avLst/>
            </a:prstGeom>
          </p:spPr>
        </p:pic>
        <p:pic>
          <p:nvPicPr>
            <p:cNvPr id="45" name="Picture 2" descr="Portrait-oriented black smaptphone">
              <a:extLst>
                <a:ext uri="{FF2B5EF4-FFF2-40B4-BE49-F238E27FC236}">
                  <a16:creationId xmlns:a16="http://schemas.microsoft.com/office/drawing/2014/main" id="{887BBD46-3461-5347-BFE8-D9DD48FF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765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992A6-7888-0D4F-AD7F-135F29EF0054}"/>
              </a:ext>
            </a:extLst>
          </p:cNvPr>
          <p:cNvGrpSpPr/>
          <p:nvPr/>
        </p:nvGrpSpPr>
        <p:grpSpPr>
          <a:xfrm>
            <a:off x="2511188" y="2373467"/>
            <a:ext cx="1029669" cy="637808"/>
            <a:chOff x="2769707" y="2373467"/>
            <a:chExt cx="1029669" cy="63780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FA11A-E708-694A-A2D0-0CAD8149BD60}"/>
                </a:ext>
              </a:extLst>
            </p:cNvPr>
            <p:cNvSpPr/>
            <p:nvPr/>
          </p:nvSpPr>
          <p:spPr>
            <a:xfrm>
              <a:off x="3161568" y="2373467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17298-D76F-4241-895C-934A381AD1F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769707" y="2692371"/>
              <a:ext cx="39186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5815FFAE-5FB6-2F4C-ACA7-EB5FA01FB6F2}"/>
              </a:ext>
            </a:extLst>
          </p:cNvPr>
          <p:cNvSpPr txBox="1">
            <a:spLocks/>
          </p:cNvSpPr>
          <p:nvPr/>
        </p:nvSpPr>
        <p:spPr>
          <a:xfrm>
            <a:off x="1533490" y="2107096"/>
            <a:ext cx="1318622" cy="367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Details information of an event: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Event name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Creator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Date &amp; Time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Number of people liked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latin typeface="Tw Cen MT" panose="020B0602020104020603" pitchFamily="34" charset="77"/>
              </a:rPr>
              <a:t>Description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15C2C0-C52D-CC44-AB38-126372E5475A}"/>
              </a:ext>
            </a:extLst>
          </p:cNvPr>
          <p:cNvGrpSpPr/>
          <p:nvPr/>
        </p:nvGrpSpPr>
        <p:grpSpPr>
          <a:xfrm>
            <a:off x="8072875" y="1125886"/>
            <a:ext cx="1150970" cy="637808"/>
            <a:chOff x="8283258" y="1171606"/>
            <a:chExt cx="1150970" cy="63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8DF6BD-9152-8A44-9C30-CA9209C7D2F6}"/>
                </a:ext>
              </a:extLst>
            </p:cNvPr>
            <p:cNvCxnSpPr>
              <a:cxnSpLocks/>
            </p:cNvCxnSpPr>
            <p:nvPr/>
          </p:nvCxnSpPr>
          <p:spPr>
            <a:xfrm>
              <a:off x="8921066" y="1528824"/>
              <a:ext cx="51316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058762-C42C-1B45-A9D8-05C328D9E3EF}"/>
                </a:ext>
              </a:extLst>
            </p:cNvPr>
            <p:cNvSpPr/>
            <p:nvPr/>
          </p:nvSpPr>
          <p:spPr>
            <a:xfrm>
              <a:off x="8283258" y="1171606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Content Placeholder 10">
            <a:extLst>
              <a:ext uri="{FF2B5EF4-FFF2-40B4-BE49-F238E27FC236}">
                <a16:creationId xmlns:a16="http://schemas.microsoft.com/office/drawing/2014/main" id="{5CBAE584-43EC-6B4A-B126-840790F410B5}"/>
              </a:ext>
            </a:extLst>
          </p:cNvPr>
          <p:cNvSpPr txBox="1">
            <a:spLocks/>
          </p:cNvSpPr>
          <p:nvPr/>
        </p:nvSpPr>
        <p:spPr>
          <a:xfrm>
            <a:off x="9257578" y="1080091"/>
            <a:ext cx="966577" cy="806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User can like an event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3C492A-2183-1947-8001-4BE477B87A61}"/>
              </a:ext>
            </a:extLst>
          </p:cNvPr>
          <p:cNvCxnSpPr>
            <a:cxnSpLocks/>
          </p:cNvCxnSpPr>
          <p:nvPr/>
        </p:nvCxnSpPr>
        <p:spPr>
          <a:xfrm>
            <a:off x="7824402" y="4509800"/>
            <a:ext cx="1267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C94DE29-2194-074E-888B-474628489CDF}"/>
              </a:ext>
            </a:extLst>
          </p:cNvPr>
          <p:cNvSpPr/>
          <p:nvPr/>
        </p:nvSpPr>
        <p:spPr>
          <a:xfrm>
            <a:off x="7186594" y="418115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ontent Placeholder 10">
            <a:extLst>
              <a:ext uri="{FF2B5EF4-FFF2-40B4-BE49-F238E27FC236}">
                <a16:creationId xmlns:a16="http://schemas.microsoft.com/office/drawing/2014/main" id="{55D12816-B3B3-0B49-AFA0-D6650B62E6E7}"/>
              </a:ext>
            </a:extLst>
          </p:cNvPr>
          <p:cNvSpPr txBox="1">
            <a:spLocks/>
          </p:cNvSpPr>
          <p:nvPr/>
        </p:nvSpPr>
        <p:spPr>
          <a:xfrm>
            <a:off x="9163011" y="4294365"/>
            <a:ext cx="960720" cy="80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w Cen MT" panose="020B0602020104020603" pitchFamily="34" charset="77"/>
              </a:rPr>
              <a:t>View with Google Map</a:t>
            </a:r>
          </a:p>
        </p:txBody>
      </p:sp>
    </p:spTree>
    <p:extLst>
      <p:ext uri="{BB962C8B-B14F-4D97-AF65-F5344CB8AC3E}">
        <p14:creationId xmlns:p14="http://schemas.microsoft.com/office/powerpoint/2010/main" val="37766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62102C-6A71-C044-83C5-C173754B6571}"/>
              </a:ext>
            </a:extLst>
          </p:cNvPr>
          <p:cNvGrpSpPr/>
          <p:nvPr/>
        </p:nvGrpSpPr>
        <p:grpSpPr>
          <a:xfrm>
            <a:off x="3263090" y="709113"/>
            <a:ext cx="2760327" cy="5412406"/>
            <a:chOff x="7835090" y="857703"/>
            <a:chExt cx="2760327" cy="5412406"/>
          </a:xfrm>
        </p:grpSpPr>
        <p:pic>
          <p:nvPicPr>
            <p:cNvPr id="41" name="Picture 4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4D9EC0A-E8DE-2F4E-BCAF-1A34627F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290" y="1306513"/>
              <a:ext cx="2534551" cy="4465638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DDF8A9DA-AB15-F743-943F-326FCEF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90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93B19-618F-4746-9961-8B661331087B}"/>
              </a:ext>
            </a:extLst>
          </p:cNvPr>
          <p:cNvGrpSpPr/>
          <p:nvPr/>
        </p:nvGrpSpPr>
        <p:grpSpPr>
          <a:xfrm>
            <a:off x="2553034" y="1896263"/>
            <a:ext cx="1159372" cy="637808"/>
            <a:chOff x="2838784" y="2044853"/>
            <a:chExt cx="1159372" cy="63780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C148A9-F4D0-5542-A71D-329E87B04A8E}"/>
                </a:ext>
              </a:extLst>
            </p:cNvPr>
            <p:cNvSpPr/>
            <p:nvPr/>
          </p:nvSpPr>
          <p:spPr>
            <a:xfrm>
              <a:off x="3360348" y="2044853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23BD1B-6402-1A4B-963F-9427C70B65E3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838784" y="2363757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2BAEF0CF-D230-A94E-8255-C8D15CB9E7B5}"/>
              </a:ext>
            </a:extLst>
          </p:cNvPr>
          <p:cNvSpPr txBox="1">
            <a:spLocks/>
          </p:cNvSpPr>
          <p:nvPr/>
        </p:nvSpPr>
        <p:spPr>
          <a:xfrm>
            <a:off x="1467129" y="1862623"/>
            <a:ext cx="1313118" cy="11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Upload your own event’s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752A6D-2EF3-4646-9519-4A960D04398E}"/>
              </a:ext>
            </a:extLst>
          </p:cNvPr>
          <p:cNvGrpSpPr/>
          <p:nvPr/>
        </p:nvGrpSpPr>
        <p:grpSpPr>
          <a:xfrm>
            <a:off x="2550690" y="3688880"/>
            <a:ext cx="1159372" cy="637808"/>
            <a:chOff x="2836440" y="3837470"/>
            <a:chExt cx="1159372" cy="63780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62C192-9FED-6C47-9A14-F24018E316E5}"/>
                </a:ext>
              </a:extLst>
            </p:cNvPr>
            <p:cNvSpPr/>
            <p:nvPr/>
          </p:nvSpPr>
          <p:spPr>
            <a:xfrm>
              <a:off x="3358004" y="3837470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AE432C-630D-DC47-9D13-73D038D1B88D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836440" y="4156374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91F103B4-3F43-4244-872F-021CCFD42345}"/>
              </a:ext>
            </a:extLst>
          </p:cNvPr>
          <p:cNvSpPr txBox="1">
            <a:spLocks/>
          </p:cNvSpPr>
          <p:nvPr/>
        </p:nvSpPr>
        <p:spPr>
          <a:xfrm>
            <a:off x="1451903" y="3655240"/>
            <a:ext cx="1326000" cy="115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w Cen MT" panose="020B0602020104020603" pitchFamily="34" charset="77"/>
              </a:rPr>
              <a:t>Input your event’s information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DDDFF-DEBC-1C45-B2B4-FD63F3C27652}"/>
              </a:ext>
            </a:extLst>
          </p:cNvPr>
          <p:cNvSpPr txBox="1"/>
          <p:nvPr/>
        </p:nvSpPr>
        <p:spPr>
          <a:xfrm>
            <a:off x="6470805" y="906628"/>
            <a:ext cx="4671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7847B07-2DCD-F040-A4DA-84F2BDD87394}"/>
              </a:ext>
            </a:extLst>
          </p:cNvPr>
          <p:cNvSpPr txBox="1">
            <a:spLocks/>
          </p:cNvSpPr>
          <p:nvPr/>
        </p:nvSpPr>
        <p:spPr>
          <a:xfrm>
            <a:off x="6423756" y="1926931"/>
            <a:ext cx="3787707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Firebase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Dynamic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</a:t>
            </a:r>
          </a:p>
          <a:p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Cái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date/time a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có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dung j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đặc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biệt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 </a:t>
            </a:r>
            <a:r>
              <a:rPr lang="en-CA" sz="2200" dirty="0" err="1">
                <a:solidFill>
                  <a:srgbClr val="5D7373"/>
                </a:solidFill>
                <a:latin typeface="Tw Cen MT" panose="020B0602020104020603" pitchFamily="34" charset="77"/>
              </a:rPr>
              <a:t>ko</a:t>
            </a:r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127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8898203" y="98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B9A644-1651-974E-AC11-EFD29295F5A9}"/>
              </a:ext>
            </a:extLst>
          </p:cNvPr>
          <p:cNvGrpSpPr/>
          <p:nvPr/>
        </p:nvGrpSpPr>
        <p:grpSpPr>
          <a:xfrm>
            <a:off x="2860651" y="722797"/>
            <a:ext cx="2760327" cy="5412406"/>
            <a:chOff x="1061607" y="857703"/>
            <a:chExt cx="2760327" cy="5412406"/>
          </a:xfrm>
        </p:grpSpPr>
        <p:pic>
          <p:nvPicPr>
            <p:cNvPr id="41" name="Picture 40" descr="A screenshot of a person&#13;&#10;&#13;&#10;Description automatically generated">
              <a:extLst>
                <a:ext uri="{FF2B5EF4-FFF2-40B4-BE49-F238E27FC236}">
                  <a16:creationId xmlns:a16="http://schemas.microsoft.com/office/drawing/2014/main" id="{AE3FF9A9-A419-CF4E-9B5D-9066539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027" y="1302511"/>
              <a:ext cx="2500972" cy="4441063"/>
            </a:xfrm>
            <a:prstGeom prst="rect">
              <a:avLst/>
            </a:prstGeom>
          </p:spPr>
        </p:pic>
        <p:pic>
          <p:nvPicPr>
            <p:cNvPr id="42" name="Picture 2" descr="Portrait-oriented black smaptphone">
              <a:extLst>
                <a:ext uri="{FF2B5EF4-FFF2-40B4-BE49-F238E27FC236}">
                  <a16:creationId xmlns:a16="http://schemas.microsoft.com/office/drawing/2014/main" id="{4E6AEED2-BBD0-AA41-8FE0-92E96CF30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07" y="857703"/>
              <a:ext cx="2760327" cy="5412406"/>
            </a:xfrm>
            <a:prstGeom prst="rect">
              <a:avLst/>
            </a:prstGeom>
            <a:noFill/>
            <a:effectLst>
              <a:reflection stA="23000" endPos="32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4D9F10-96B2-FC49-823C-0D59AC4E8EED}"/>
              </a:ext>
            </a:extLst>
          </p:cNvPr>
          <p:cNvGrpSpPr/>
          <p:nvPr/>
        </p:nvGrpSpPr>
        <p:grpSpPr>
          <a:xfrm>
            <a:off x="2292187" y="1407816"/>
            <a:ext cx="2371725" cy="858848"/>
            <a:chOff x="2157413" y="1193503"/>
            <a:chExt cx="2371725" cy="85884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5E69F0-4DFC-514A-B9FA-D33BD99E1A7A}"/>
                </a:ext>
              </a:extLst>
            </p:cNvPr>
            <p:cNvSpPr/>
            <p:nvPr/>
          </p:nvSpPr>
          <p:spPr>
            <a:xfrm>
              <a:off x="3670290" y="1193503"/>
              <a:ext cx="858848" cy="85884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6BC24-344C-C342-8DF1-1DD7DE77072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157413" y="1622927"/>
              <a:ext cx="151287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ontent Placeholder 10">
            <a:extLst>
              <a:ext uri="{FF2B5EF4-FFF2-40B4-BE49-F238E27FC236}">
                <a16:creationId xmlns:a16="http://schemas.microsoft.com/office/drawing/2014/main" id="{DE0BC12E-1198-B745-BA46-562A0B9457C0}"/>
              </a:ext>
            </a:extLst>
          </p:cNvPr>
          <p:cNvSpPr txBox="1">
            <a:spLocks/>
          </p:cNvSpPr>
          <p:nvPr/>
        </p:nvSpPr>
        <p:spPr>
          <a:xfrm>
            <a:off x="1399327" y="1407816"/>
            <a:ext cx="898953" cy="1042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Upload your own profile’s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B4D7C-E8EA-DA40-962C-3C51C362DB36}"/>
              </a:ext>
            </a:extLst>
          </p:cNvPr>
          <p:cNvGrpSpPr/>
          <p:nvPr/>
        </p:nvGrpSpPr>
        <p:grpSpPr>
          <a:xfrm>
            <a:off x="4778345" y="2261615"/>
            <a:ext cx="1200017" cy="323931"/>
            <a:chOff x="4643571" y="2047302"/>
            <a:chExt cx="1200017" cy="32393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065529F-0B3D-5B44-917F-E2EF924AFD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2" y="2209267"/>
              <a:ext cx="8760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1EB930-BC92-BA44-AA1F-6FFFC2B91C03}"/>
                </a:ext>
              </a:extLst>
            </p:cNvPr>
            <p:cNvSpPr/>
            <p:nvPr/>
          </p:nvSpPr>
          <p:spPr>
            <a:xfrm>
              <a:off x="4643571" y="2047302"/>
              <a:ext cx="323931" cy="323931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C4B4005E-636A-5944-97A6-11012103DEDF}"/>
              </a:ext>
            </a:extLst>
          </p:cNvPr>
          <p:cNvSpPr txBox="1">
            <a:spLocks/>
          </p:cNvSpPr>
          <p:nvPr/>
        </p:nvSpPr>
        <p:spPr>
          <a:xfrm>
            <a:off x="6116320" y="2064068"/>
            <a:ext cx="767230" cy="8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Edit your 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A519A8-C345-A94F-BB2B-7CA7C350A409}"/>
              </a:ext>
            </a:extLst>
          </p:cNvPr>
          <p:cNvGrpSpPr/>
          <p:nvPr/>
        </p:nvGrpSpPr>
        <p:grpSpPr>
          <a:xfrm>
            <a:off x="2342559" y="2976905"/>
            <a:ext cx="1159372" cy="637808"/>
            <a:chOff x="2207785" y="2762592"/>
            <a:chExt cx="1159372" cy="6378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655898-8CAA-D34E-9696-7411DC505B30}"/>
                </a:ext>
              </a:extLst>
            </p:cNvPr>
            <p:cNvSpPr/>
            <p:nvPr/>
          </p:nvSpPr>
          <p:spPr>
            <a:xfrm>
              <a:off x="2729349" y="2762592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8C3F3F-D3A0-214B-A251-B34E7E1EAEB5}"/>
                </a:ext>
              </a:extLst>
            </p:cNvPr>
            <p:cNvCxnSpPr>
              <a:stCxn id="52" idx="2"/>
            </p:cNvCxnSpPr>
            <p:nvPr/>
          </p:nvCxnSpPr>
          <p:spPr>
            <a:xfrm flipH="1">
              <a:off x="2207785" y="3081496"/>
              <a:ext cx="5215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FB89BB23-25F0-0B49-B517-701C4C1399BA}"/>
              </a:ext>
            </a:extLst>
          </p:cNvPr>
          <p:cNvSpPr txBox="1">
            <a:spLocks/>
          </p:cNvSpPr>
          <p:nvPr/>
        </p:nvSpPr>
        <p:spPr>
          <a:xfrm>
            <a:off x="1399326" y="2943266"/>
            <a:ext cx="816425" cy="10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created events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91B7D7-94EB-A748-B493-2177E3056713}"/>
              </a:ext>
            </a:extLst>
          </p:cNvPr>
          <p:cNvGrpSpPr/>
          <p:nvPr/>
        </p:nvGrpSpPr>
        <p:grpSpPr>
          <a:xfrm>
            <a:off x="4579482" y="2886071"/>
            <a:ext cx="1398880" cy="1514485"/>
            <a:chOff x="4444708" y="2671758"/>
            <a:chExt cx="1398880" cy="151448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1C4955-4123-1747-9937-56E7DA94D0A4}"/>
                </a:ext>
              </a:extLst>
            </p:cNvPr>
            <p:cNvSpPr/>
            <p:nvPr/>
          </p:nvSpPr>
          <p:spPr>
            <a:xfrm>
              <a:off x="4444708" y="2671758"/>
              <a:ext cx="637808" cy="637808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5FAA45D-39BD-BF41-91F2-D55D8EF2F21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082516" y="2990662"/>
              <a:ext cx="761072" cy="119558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10">
            <a:extLst>
              <a:ext uri="{FF2B5EF4-FFF2-40B4-BE49-F238E27FC236}">
                <a16:creationId xmlns:a16="http://schemas.microsoft.com/office/drawing/2014/main" id="{F24F6582-62C5-4740-B5ED-1E2A0C2A4CA3}"/>
              </a:ext>
            </a:extLst>
          </p:cNvPr>
          <p:cNvSpPr txBox="1">
            <a:spLocks/>
          </p:cNvSpPr>
          <p:nvPr/>
        </p:nvSpPr>
        <p:spPr>
          <a:xfrm>
            <a:off x="6116320" y="3997542"/>
            <a:ext cx="916982" cy="119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Tw Cen MT" panose="020B0602020104020603" pitchFamily="34" charset="77"/>
              </a:rPr>
              <a:t>View all your liked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B229F-14D7-7C42-A9B4-7B04677E5B45}"/>
              </a:ext>
            </a:extLst>
          </p:cNvPr>
          <p:cNvSpPr txBox="1"/>
          <p:nvPr/>
        </p:nvSpPr>
        <p:spPr>
          <a:xfrm>
            <a:off x="7219987" y="906628"/>
            <a:ext cx="392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0A8"/>
                </a:solidFill>
                <a:latin typeface="Tw Cen MT" panose="020B0602020104020603" pitchFamily="34" charset="0"/>
              </a:rPr>
              <a:t>Techniques 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F2B0ABC-3FA3-0E43-BE92-9368A4876DD4}"/>
              </a:ext>
            </a:extLst>
          </p:cNvPr>
          <p:cNvSpPr txBox="1">
            <a:spLocks/>
          </p:cNvSpPr>
          <p:nvPr/>
        </p:nvSpPr>
        <p:spPr>
          <a:xfrm>
            <a:off x="7219988" y="1926931"/>
            <a:ext cx="2991475" cy="316972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Nested Fragments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Tab Layout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Lists View</a:t>
            </a:r>
          </a:p>
          <a:p>
            <a:r>
              <a:rPr lang="en-CA" sz="2200" dirty="0">
                <a:solidFill>
                  <a:srgbClr val="5D7373"/>
                </a:solidFill>
                <a:latin typeface="Tw Cen MT" panose="020B0602020104020603" pitchFamily="34" charset="77"/>
              </a:rPr>
              <a:t>Picasso Library </a:t>
            </a:r>
          </a:p>
        </p:txBody>
      </p:sp>
    </p:spTree>
    <p:extLst>
      <p:ext uri="{BB962C8B-B14F-4D97-AF65-F5344CB8AC3E}">
        <p14:creationId xmlns:p14="http://schemas.microsoft.com/office/powerpoint/2010/main" val="49233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4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9035761" y="981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96193A-7FA5-9148-A8FC-BE15E6736B02}"/>
              </a:ext>
            </a:extLst>
          </p:cNvPr>
          <p:cNvSpPr txBox="1"/>
          <p:nvPr/>
        </p:nvSpPr>
        <p:spPr>
          <a:xfrm>
            <a:off x="2838103" y="1717392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edit or delete created events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DA36D-6772-0142-94B9-1C00C9ECF2B5}"/>
              </a:ext>
            </a:extLst>
          </p:cNvPr>
          <p:cNvSpPr txBox="1"/>
          <p:nvPr/>
        </p:nvSpPr>
        <p:spPr>
          <a:xfrm>
            <a:off x="2838103" y="2995413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Users cannot view/follow other users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C7D5D-E1F2-004F-A2F6-9334884D9E41}"/>
              </a:ext>
            </a:extLst>
          </p:cNvPr>
          <p:cNvSpPr txBox="1"/>
          <p:nvPr/>
        </p:nvSpPr>
        <p:spPr>
          <a:xfrm>
            <a:off x="2838103" y="4273434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 profile toolbar is not scrollable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1B964-CD5E-3A45-B34D-AED5036FAD66}"/>
              </a:ext>
            </a:extLst>
          </p:cNvPr>
          <p:cNvSpPr txBox="1"/>
          <p:nvPr/>
        </p:nvSpPr>
        <p:spPr>
          <a:xfrm>
            <a:off x="6586783" y="3013646"/>
            <a:ext cx="175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Cannot search event’s name / date range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D33BB-78A6-7444-AACC-99519CF4420E}"/>
              </a:ext>
            </a:extLst>
          </p:cNvPr>
          <p:cNvSpPr txBox="1"/>
          <p:nvPr/>
        </p:nvSpPr>
        <p:spPr>
          <a:xfrm>
            <a:off x="6578007" y="1717392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Events are not categorized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5D909-FABC-BB42-83F2-E9A534C19444}"/>
              </a:ext>
            </a:extLst>
          </p:cNvPr>
          <p:cNvGrpSpPr/>
          <p:nvPr/>
        </p:nvGrpSpPr>
        <p:grpSpPr>
          <a:xfrm>
            <a:off x="2088914" y="1852142"/>
            <a:ext cx="662056" cy="662056"/>
            <a:chOff x="2167626" y="1852142"/>
            <a:chExt cx="662056" cy="66205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00E851-7151-CD47-83E9-160770E2B910}"/>
                </a:ext>
              </a:extLst>
            </p:cNvPr>
            <p:cNvSpPr/>
            <p:nvPr/>
          </p:nvSpPr>
          <p:spPr>
            <a:xfrm>
              <a:off x="216762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D4508F-DF71-3A45-9D36-F6F38FF7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1" y="201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AEAE3-D9EF-9E43-9AC5-F92C881915CF}"/>
              </a:ext>
            </a:extLst>
          </p:cNvPr>
          <p:cNvGrpSpPr/>
          <p:nvPr/>
        </p:nvGrpSpPr>
        <p:grpSpPr>
          <a:xfrm>
            <a:off x="2088914" y="3138102"/>
            <a:ext cx="662056" cy="662056"/>
            <a:chOff x="2106631" y="3130163"/>
            <a:chExt cx="662056" cy="66205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F1F6F9-551A-3440-9577-A6B3E70AF0B7}"/>
                </a:ext>
              </a:extLst>
            </p:cNvPr>
            <p:cNvSpPr/>
            <p:nvPr/>
          </p:nvSpPr>
          <p:spPr>
            <a:xfrm>
              <a:off x="2106631" y="31301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F362A1-C2CC-6443-A1A5-C18011CE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656" y="3288188"/>
              <a:ext cx="346006" cy="3460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F9B10-BF3F-2E4B-9A70-D28C0277AE6B}"/>
              </a:ext>
            </a:extLst>
          </p:cNvPr>
          <p:cNvGrpSpPr/>
          <p:nvPr/>
        </p:nvGrpSpPr>
        <p:grpSpPr>
          <a:xfrm>
            <a:off x="2088914" y="4424062"/>
            <a:ext cx="662056" cy="662056"/>
            <a:chOff x="2088914" y="4424062"/>
            <a:chExt cx="662056" cy="66205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3BD771-F2F9-AA43-91CB-28C5B05798A3}"/>
                </a:ext>
              </a:extLst>
            </p:cNvPr>
            <p:cNvSpPr/>
            <p:nvPr/>
          </p:nvSpPr>
          <p:spPr>
            <a:xfrm>
              <a:off x="2088914" y="442406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7D2E2D3-E703-8B45-A1B9-42542CCA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939" y="4582087"/>
              <a:ext cx="346006" cy="3460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43BC82-5156-0A44-A242-C76FD3E68BD3}"/>
              </a:ext>
            </a:extLst>
          </p:cNvPr>
          <p:cNvGrpSpPr/>
          <p:nvPr/>
        </p:nvGrpSpPr>
        <p:grpSpPr>
          <a:xfrm>
            <a:off x="5837594" y="4464571"/>
            <a:ext cx="662056" cy="662056"/>
            <a:chOff x="2259031" y="3282563"/>
            <a:chExt cx="662056" cy="66205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55E92CF-C9FE-0B46-9EF9-D832A8536A17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D42537-57FA-6B4D-A805-86CDF4E4D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30AC07-4B8D-7740-BBEE-A465A2E03C32}"/>
              </a:ext>
            </a:extLst>
          </p:cNvPr>
          <p:cNvGrpSpPr/>
          <p:nvPr/>
        </p:nvGrpSpPr>
        <p:grpSpPr>
          <a:xfrm>
            <a:off x="5837594" y="3110260"/>
            <a:ext cx="662056" cy="662056"/>
            <a:chOff x="2259031" y="3282563"/>
            <a:chExt cx="662056" cy="66205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19E71C5-6DF5-CD46-B96C-E46E79E5CEAF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C0DB56-3B37-9A4D-95F1-E52A84CB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800201-9349-0843-B6C2-2C77403EEC1D}"/>
              </a:ext>
            </a:extLst>
          </p:cNvPr>
          <p:cNvGrpSpPr/>
          <p:nvPr/>
        </p:nvGrpSpPr>
        <p:grpSpPr>
          <a:xfrm>
            <a:off x="5837594" y="1755948"/>
            <a:ext cx="662056" cy="662056"/>
            <a:chOff x="2259031" y="3282563"/>
            <a:chExt cx="662056" cy="6620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CB260-FCD0-F148-8368-EB1DFADAF53A}"/>
                </a:ext>
              </a:extLst>
            </p:cNvPr>
            <p:cNvSpPr/>
            <p:nvPr/>
          </p:nvSpPr>
          <p:spPr>
            <a:xfrm>
              <a:off x="2259031" y="3282563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1F4B2D2-FDAB-C74F-BAD7-FDC7ED0E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56" y="3440588"/>
              <a:ext cx="346006" cy="346006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8514F12-4ADF-134A-8A8D-FCB78B929A2E}"/>
              </a:ext>
            </a:extLst>
          </p:cNvPr>
          <p:cNvSpPr txBox="1"/>
          <p:nvPr/>
        </p:nvSpPr>
        <p:spPr>
          <a:xfrm>
            <a:off x="6578007" y="4333934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User profile toolbar is not scrollable </a:t>
            </a:r>
          </a:p>
        </p:txBody>
      </p:sp>
    </p:spTree>
    <p:extLst>
      <p:ext uri="{BB962C8B-B14F-4D97-AF65-F5344CB8AC3E}">
        <p14:creationId xmlns:p14="http://schemas.microsoft.com/office/powerpoint/2010/main" val="2667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3638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4070" y="-981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542684" y="-1962"/>
            <a:ext cx="10599823" cy="6858000"/>
            <a:chOff x="-147156" y="0"/>
            <a:chExt cx="1059982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147156" y="0"/>
              <a:ext cx="1059982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293641" y="-2943"/>
            <a:ext cx="10903368" cy="6858000"/>
            <a:chOff x="-837699" y="0"/>
            <a:chExt cx="1090336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837699" y="0"/>
              <a:ext cx="1090336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7D85A-B987-7548-AF46-5DD83CF70C1E}"/>
              </a:ext>
            </a:extLst>
          </p:cNvPr>
          <p:cNvGrpSpPr/>
          <p:nvPr/>
        </p:nvGrpSpPr>
        <p:grpSpPr>
          <a:xfrm>
            <a:off x="1901942" y="1931273"/>
            <a:ext cx="6036179" cy="4024420"/>
            <a:chOff x="2629573" y="1594502"/>
            <a:chExt cx="6036179" cy="40244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0CF0B5-6B52-AF4F-9002-31E05B5DB1AE}"/>
                </a:ext>
              </a:extLst>
            </p:cNvPr>
            <p:cNvSpPr/>
            <p:nvPr/>
          </p:nvSpPr>
          <p:spPr>
            <a:xfrm>
              <a:off x="6319649" y="1627633"/>
              <a:ext cx="2017224" cy="20172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BAD9D6-1FDA-784D-A6CB-5FBEAE3FC07E}"/>
                </a:ext>
              </a:extLst>
            </p:cNvPr>
            <p:cNvSpPr/>
            <p:nvPr/>
          </p:nvSpPr>
          <p:spPr>
            <a:xfrm>
              <a:off x="2909592" y="1594502"/>
              <a:ext cx="2075350" cy="207535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083065-DDB5-464C-9CE6-C188CD19530C}"/>
                </a:ext>
              </a:extLst>
            </p:cNvPr>
            <p:cNvGrpSpPr/>
            <p:nvPr/>
          </p:nvGrpSpPr>
          <p:grpSpPr>
            <a:xfrm>
              <a:off x="6020981" y="4116310"/>
              <a:ext cx="2644771" cy="1502612"/>
              <a:chOff x="466266" y="4416136"/>
              <a:chExt cx="2644771" cy="8309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7A0450-0273-7C4B-ADE3-F36F3BE32192}"/>
                  </a:ext>
                </a:extLst>
              </p:cNvPr>
              <p:cNvSpPr txBox="1"/>
              <p:nvPr/>
            </p:nvSpPr>
            <p:spPr>
              <a:xfrm>
                <a:off x="466266" y="4416136"/>
                <a:ext cx="264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THAO TRUONG</a:t>
                </a:r>
              </a:p>
              <a:p>
                <a:pPr algn="ctr"/>
                <a:r>
                  <a:rPr lang="en-US" sz="2400" dirty="0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(Scarlett)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547428-5E92-6D4E-8697-9D127F837D52}"/>
                  </a:ext>
                </a:extLst>
              </p:cNvPr>
              <p:cNvSpPr txBox="1"/>
              <p:nvPr/>
            </p:nvSpPr>
            <p:spPr>
              <a:xfrm>
                <a:off x="466266" y="4853747"/>
                <a:ext cx="2644771" cy="20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300284134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27096E-995E-434E-8BBD-9837F5BD524C}"/>
                </a:ext>
              </a:extLst>
            </p:cNvPr>
            <p:cNvGrpSpPr/>
            <p:nvPr/>
          </p:nvGrpSpPr>
          <p:grpSpPr>
            <a:xfrm>
              <a:off x="2629573" y="4112242"/>
              <a:ext cx="2644771" cy="806943"/>
              <a:chOff x="3344736" y="4416136"/>
              <a:chExt cx="2644771" cy="80694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5A8D2-CD14-4149-B0DE-05B9216EB580}"/>
                  </a:ext>
                </a:extLst>
              </p:cNvPr>
              <p:cNvSpPr txBox="1"/>
              <p:nvPr/>
            </p:nvSpPr>
            <p:spPr>
              <a:xfrm>
                <a:off x="3344736" y="4416136"/>
                <a:ext cx="264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TOAN NGUYEN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FAB641-38D0-BE40-A5E5-F22001A8E495}"/>
                  </a:ext>
                </a:extLst>
              </p:cNvPr>
              <p:cNvSpPr txBox="1"/>
              <p:nvPr/>
            </p:nvSpPr>
            <p:spPr>
              <a:xfrm>
                <a:off x="3344736" y="4853747"/>
                <a:ext cx="264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rPr>
                  <a:t>300282895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610894-00BB-8F4D-8DF1-12F879AF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990" y="1732885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E54D0A-2F14-FE40-B036-24FEFF61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335" y="1746750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0B5D4F-3368-1F44-BF20-E7631A6C5967}"/>
              </a:ext>
            </a:extLst>
          </p:cNvPr>
          <p:cNvSpPr txBox="1"/>
          <p:nvPr/>
        </p:nvSpPr>
        <p:spPr>
          <a:xfrm>
            <a:off x="1279454" y="667056"/>
            <a:ext cx="7639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D7373"/>
                </a:solidFill>
                <a:latin typeface="Tw Cen MT" panose="020B0602020104020603" pitchFamily="34" charset="0"/>
              </a:rPr>
              <a:t>THANK YOU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29819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235</Words>
  <Application>Microsoft Macintosh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Truong, Thanh Thao</cp:lastModifiedBy>
  <cp:revision>35</cp:revision>
  <dcterms:created xsi:type="dcterms:W3CDTF">2017-01-05T13:17:27Z</dcterms:created>
  <dcterms:modified xsi:type="dcterms:W3CDTF">2018-11-28T07:25:13Z</dcterms:modified>
</cp:coreProperties>
</file>